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59" r:id="rId4"/>
    <p:sldId id="260" r:id="rId5"/>
    <p:sldId id="263" r:id="rId6"/>
    <p:sldId id="264" r:id="rId7"/>
    <p:sldId id="265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0B3A8A-A031-4D96-A105-D10DAFCEFCA0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D240D5-C445-4C6D-917A-8DD4FBD61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0246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D240D5-C445-4C6D-917A-8DD4FBD61C4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3624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0D6DF-8B70-4C51-A5C0-A4B3254866C9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4DDAC-62C1-410A-B2E6-9FC2070C6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775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0D6DF-8B70-4C51-A5C0-A4B3254866C9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4DDAC-62C1-410A-B2E6-9FC2070C6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304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0D6DF-8B70-4C51-A5C0-A4B3254866C9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4DDAC-62C1-410A-B2E6-9FC2070C6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126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0D6DF-8B70-4C51-A5C0-A4B3254866C9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4DDAC-62C1-410A-B2E6-9FC2070C6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002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0D6DF-8B70-4C51-A5C0-A4B3254866C9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4DDAC-62C1-410A-B2E6-9FC2070C6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71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0D6DF-8B70-4C51-A5C0-A4B3254866C9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4DDAC-62C1-410A-B2E6-9FC2070C6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778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0D6DF-8B70-4C51-A5C0-A4B3254866C9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4DDAC-62C1-410A-B2E6-9FC2070C6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978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0D6DF-8B70-4C51-A5C0-A4B3254866C9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4DDAC-62C1-410A-B2E6-9FC2070C6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487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0D6DF-8B70-4C51-A5C0-A4B3254866C9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4DDAC-62C1-410A-B2E6-9FC2070C6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410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0D6DF-8B70-4C51-A5C0-A4B3254866C9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4DDAC-62C1-410A-B2E6-9FC2070C6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601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0D6DF-8B70-4C51-A5C0-A4B3254866C9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4DDAC-62C1-410A-B2E6-9FC2070C6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139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80D6DF-8B70-4C51-A5C0-A4B3254866C9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54DDAC-62C1-410A-B2E6-9FC2070C6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824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ECO ANXIETY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By </a:t>
            </a:r>
          </a:p>
          <a:p>
            <a:r>
              <a:rPr lang="en-US" dirty="0" smtClean="0"/>
              <a:t>TITUS KIMATHI</a:t>
            </a:r>
          </a:p>
          <a:p>
            <a:r>
              <a:rPr lang="en-US" dirty="0" smtClean="0"/>
              <a:t>PAK Greenprint Project Coordinator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6124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Refers </a:t>
            </a:r>
            <a:r>
              <a:rPr lang="en-US" dirty="0"/>
              <a:t>to the distress, worry, or fear experienced by individuals in response to environmental issues and the current state of the planet</a:t>
            </a:r>
            <a:r>
              <a:rPr lang="en-US" dirty="0" smtClean="0"/>
              <a:t>.</a:t>
            </a:r>
          </a:p>
          <a:p>
            <a:r>
              <a:rPr lang="en-US" dirty="0"/>
              <a:t>It is a psychological </a:t>
            </a:r>
            <a:r>
              <a:rPr lang="en-US" dirty="0" smtClean="0"/>
              <a:t>condition characterized by feelings of distress, fear and worry about the current and future state of environment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731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Eco-anxiety can manifest in various ways, including feelings of helplessness, sadness, anger, guilt, or overwhelm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It may also lead to physical symptoms like insomnia, loss of appetite, or difficulty concentrating.</a:t>
            </a:r>
          </a:p>
        </p:txBody>
      </p:sp>
    </p:spTree>
    <p:extLst>
      <p:ext uri="{BB962C8B-B14F-4D97-AF65-F5344CB8AC3E}">
        <p14:creationId xmlns:p14="http://schemas.microsoft.com/office/powerpoint/2010/main" val="2183784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Factors that contribute to eco anxiety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increasing frequency and intensity of extreme weather events</a:t>
            </a:r>
            <a:r>
              <a:rPr lang="en-US" dirty="0" smtClean="0"/>
              <a:t>,</a:t>
            </a:r>
          </a:p>
          <a:p>
            <a:r>
              <a:rPr lang="en-US" dirty="0" smtClean="0"/>
              <a:t> The </a:t>
            </a:r>
            <a:r>
              <a:rPr lang="en-US" dirty="0"/>
              <a:t>loss of biodiversity, </a:t>
            </a:r>
            <a:endParaRPr lang="en-US" dirty="0" smtClean="0"/>
          </a:p>
          <a:p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recognition of the urgent need for global </a:t>
            </a:r>
            <a:r>
              <a:rPr lang="en-US" dirty="0" smtClean="0"/>
              <a:t>action</a:t>
            </a:r>
          </a:p>
          <a:p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perceived lack of sufficient response from governments and institutions.</a:t>
            </a:r>
          </a:p>
        </p:txBody>
      </p:sp>
    </p:spTree>
    <p:extLst>
      <p:ext uri="{BB962C8B-B14F-4D97-AF65-F5344CB8AC3E}">
        <p14:creationId xmlns:p14="http://schemas.microsoft.com/office/powerpoint/2010/main" val="7192784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Educate yourself: Learning more about the environment, sustainability, and solutions to environmental problems can empower you and provide a sense of control.</a:t>
            </a:r>
          </a:p>
          <a:p>
            <a:r>
              <a:rPr lang="en-US" dirty="0"/>
              <a:t>Take action: Engage in activities that promote positive change, such as participating in local environmental initiatives, supporting conservation organizations, or advocating for policy changes.</a:t>
            </a:r>
          </a:p>
          <a:p>
            <a:r>
              <a:rPr lang="en-US" dirty="0"/>
              <a:t>Practice self-care: Take care of your physical and mental health through activities like exercise, mindfulness, spending time in nature, and maintaining a support network of friends and family.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9335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Connect with others: Join communities or groups that share your concerns about the environment. Sharing your feelings and experiences with like-minded individuals can provide support and a sense of belonging.</a:t>
            </a:r>
          </a:p>
          <a:p>
            <a:r>
              <a:rPr lang="en-US" dirty="0" smtClean="0"/>
              <a:t>Focus on what you can control: While it's important to be aware of global issues, focus on the actions you can personally take to make a positive impact. This can include adopting sustainable lifestyle choices, reducing your carbon footprint, and influencing those around you.</a:t>
            </a:r>
          </a:p>
          <a:p>
            <a:r>
              <a:rPr lang="en-US" dirty="0"/>
              <a:t>Seek professional help if needed: If eco-anxiety is significantly impacting your daily life and well-being, consider reaching out to a mental health professional who can provide guidance and support.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8604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Limit exposure to distressing media: Constant exposure to negative news and social media discussions about environmental issues can fuel anxiety. Set boundaries and take breaks from media consumption when needed.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40809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377</Words>
  <Application>Microsoft Office PowerPoint</Application>
  <PresentationFormat>On-screen Show (4:3)</PresentationFormat>
  <Paragraphs>23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ECO ANXIETY</vt:lpstr>
      <vt:lpstr>INTRODUCTION </vt:lpstr>
      <vt:lpstr>PowerPoint Presentation</vt:lpstr>
      <vt:lpstr>Factors that contribute to eco anxiety</vt:lpstr>
      <vt:lpstr>Strategies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 anxiety</dc:title>
  <dc:creator>TITUS</dc:creator>
  <cp:lastModifiedBy>TITUS</cp:lastModifiedBy>
  <cp:revision>8</cp:revision>
  <dcterms:created xsi:type="dcterms:W3CDTF">2023-06-15T16:02:45Z</dcterms:created>
  <dcterms:modified xsi:type="dcterms:W3CDTF">2023-06-19T18:20:02Z</dcterms:modified>
</cp:coreProperties>
</file>